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84" r:id="rId8"/>
    <p:sldId id="264" r:id="rId9"/>
    <p:sldId id="263" r:id="rId10"/>
    <p:sldId id="265" r:id="rId11"/>
    <p:sldId id="271" r:id="rId12"/>
    <p:sldId id="272" r:id="rId13"/>
    <p:sldId id="273" r:id="rId14"/>
    <p:sldId id="266" r:id="rId15"/>
    <p:sldId id="274" r:id="rId16"/>
    <p:sldId id="276" r:id="rId17"/>
    <p:sldId id="267" r:id="rId18"/>
    <p:sldId id="277" r:id="rId19"/>
    <p:sldId id="278" r:id="rId20"/>
    <p:sldId id="268" r:id="rId21"/>
    <p:sldId id="279" r:id="rId22"/>
    <p:sldId id="269" r:id="rId23"/>
    <p:sldId id="282" r:id="rId24"/>
    <p:sldId id="280" r:id="rId25"/>
    <p:sldId id="281" r:id="rId26"/>
    <p:sldId id="283" r:id="rId27"/>
    <p:sldId id="270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6" r:id="rId38"/>
    <p:sldId id="295" r:id="rId39"/>
    <p:sldId id="297" r:id="rId40"/>
    <p:sldId id="299" r:id="rId41"/>
    <p:sldId id="294" r:id="rId42"/>
    <p:sldId id="300" r:id="rId43"/>
    <p:sldId id="302" r:id="rId44"/>
    <p:sldId id="30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343A40"/>
    <a:srgbClr val="34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3" autoAdjust="0"/>
    <p:restoredTop sz="94660"/>
  </p:normalViewPr>
  <p:slideViewPr>
    <p:cSldViewPr>
      <p:cViewPr varScale="1">
        <p:scale>
          <a:sx n="115" d="100"/>
          <a:sy n="115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39CC-C216-4B87-9615-DB30AD769AE0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8926-D4BF-4E3F-A167-2B5E014B7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D3DE-53EC-4810-9EEE-4BC51CA59B89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687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63946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있음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1052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23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8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8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7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484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96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605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38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9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15299"/>
              </p:ext>
            </p:extLst>
          </p:nvPr>
        </p:nvGraphicFramePr>
        <p:xfrm>
          <a:off x="6948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73435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5068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2093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06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6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6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6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066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158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55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37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618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379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69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421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70404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9874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396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08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03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95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11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8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2910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1588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7272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43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480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21990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1431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45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811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251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0430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승인 시스템 긴급 점검의 </a:t>
            </a:r>
            <a:r>
              <a:rPr lang="ko-KR" altLang="en-US" sz="1000" dirty="0" smtClean="0"/>
              <a:t>件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16312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메가박스입니다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영화 </a:t>
            </a:r>
            <a:r>
              <a:rPr lang="ko-KR" altLang="en-US" sz="1000" dirty="0" err="1"/>
              <a:t>예매시</a:t>
            </a: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할인 서비스 오류가 발생되고 있습니다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이용에 불편을 드린 점 양해 부탁 드리며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최대한 빠르게 조치하여 정상적인 서비스를 제공 할 수 있도록 노력하겠습니다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다시 한번 이용에 불편을 드려 죄송합니다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감사합니다</a:t>
            </a:r>
            <a:r>
              <a:rPr lang="en-US" altLang="ko-KR" sz="1000" dirty="0" smtClean="0"/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수정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213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게시 글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811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5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6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17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75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85042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5948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1829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67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91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50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15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51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094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21727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3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예매시에는</a:t>
            </a:r>
            <a:r>
              <a:rPr lang="ko-KR" altLang="en-US" sz="600" dirty="0">
                <a:solidFill>
                  <a:schemeClr val="tx1"/>
                </a:solidFill>
              </a:rPr>
              <a:t> 예매매수의 전체환불 및 교환만 가능합니다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예매분에</a:t>
            </a:r>
            <a:r>
              <a:rPr lang="ko-KR" altLang="en-US" sz="600" dirty="0">
                <a:solidFill>
                  <a:schemeClr val="tx1"/>
                </a:solidFill>
              </a:rPr>
              <a:t> 대해 교환환불 및 취소하고자 하실 경우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1) </a:t>
            </a:r>
            <a:r>
              <a:rPr lang="ko-KR" altLang="en-US" sz="600" dirty="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 </a:t>
            </a:r>
            <a:r>
              <a:rPr lang="en-US" altLang="ko-KR" sz="600" dirty="0">
                <a:solidFill>
                  <a:schemeClr val="tx1"/>
                </a:solidFill>
              </a:rPr>
              <a:t>20</a:t>
            </a:r>
            <a:r>
              <a:rPr lang="ko-KR" altLang="en-US" sz="600" dirty="0">
                <a:solidFill>
                  <a:schemeClr val="tx1"/>
                </a:solidFill>
              </a:rPr>
              <a:t>분전까지만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- </a:t>
            </a:r>
            <a:r>
              <a:rPr lang="ko-KR" altLang="en-US" sz="600" dirty="0">
                <a:solidFill>
                  <a:schemeClr val="tx1"/>
                </a:solidFill>
              </a:rPr>
              <a:t>전체 취소가능하며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 취소 불가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</a:t>
            </a:r>
            <a:r>
              <a:rPr lang="en-US" altLang="ko-KR" sz="600" dirty="0">
                <a:solidFill>
                  <a:schemeClr val="tx1"/>
                </a:solidFill>
              </a:rPr>
              <a:t>EX) </a:t>
            </a:r>
            <a:r>
              <a:rPr lang="ko-KR" altLang="en-US" sz="600" dirty="0">
                <a:solidFill>
                  <a:schemeClr val="tx1"/>
                </a:solidFill>
              </a:rPr>
              <a:t>인원수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관람자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시간변경은 모두 취소 후 재예매 </a:t>
            </a:r>
            <a:r>
              <a:rPr lang="ko-KR" altLang="en-US" sz="600" dirty="0" err="1">
                <a:solidFill>
                  <a:schemeClr val="tx1"/>
                </a:solidFill>
              </a:rPr>
              <a:t>해주셔야합니다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/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2) </a:t>
            </a:r>
            <a:r>
              <a:rPr lang="ko-KR" altLang="en-US" sz="600" dirty="0">
                <a:solidFill>
                  <a:schemeClr val="tx1"/>
                </a:solidFill>
              </a:rPr>
              <a:t>현장 취소 가능시간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 - </a:t>
            </a:r>
            <a:r>
              <a:rPr lang="ko-KR" altLang="en-US" sz="600" dirty="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단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624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2183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67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203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07791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</a:t>
            </a:r>
            <a:r>
              <a:rPr lang="ko-KR" altLang="en-US" sz="10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답</a:t>
            </a:r>
            <a:r>
              <a:rPr lang="ko-KR" altLang="en-US" sz="1000" dirty="0">
                <a:solidFill>
                  <a:schemeClr val="tx1"/>
                </a:solidFill>
              </a:rPr>
              <a:t>변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0011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723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724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719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64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412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03243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회원 및 포인트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이벤트</a:t>
            </a:r>
            <a:endParaRPr lang="ko-KR" alt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건의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회원 및 포인트</a:t>
            </a:r>
            <a:endParaRPr lang="ko-KR" altLang="en-US" sz="700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이벤트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스토어 구매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환불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5" name="TextBox 44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8" name="TextBox 57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4" name="TextBox 63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8" name="TextBox 67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2" name="TextBox 8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5" name="TextBox 8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8" name="직사각형 87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77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0" name="그룹 89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492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018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57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9388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0059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1894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548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593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9326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포인트를 사용해 영화를 예매하거나 스토어에서 구매 후 환불 시 포인트는 다시 돌아갑니다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7008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3629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516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44653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1848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7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46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905878" y="53289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0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1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55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4383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71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59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46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30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484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43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1216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3731"/>
              </p:ext>
            </p:extLst>
          </p:nvPr>
        </p:nvGraphicFramePr>
        <p:xfrm>
          <a:off x="1451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회원목록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이름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이메일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가입일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홍길동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aaa111@naver.com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/>
                        <a:t>성춘향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bbb222@naver.com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이몽룡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ccc333@naver.com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변학도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ddd444@naver.com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김상재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eee555@naver.com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선택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4017" y="3630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017" y="391005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4017" y="41800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4017" y="44599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4017" y="47324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해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7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46749" y="510248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905878" y="51024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70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43791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8584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3131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59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79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114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888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26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896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1382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7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</a:rPr>
              <a:t>aa111</a:t>
            </a:r>
            <a:r>
              <a:rPr lang="ko-KR" altLang="en-US" sz="1600" dirty="0" smtClean="0">
                <a:solidFill>
                  <a:schemeClr val="tx1"/>
                </a:solidFill>
              </a:rPr>
              <a:t>님 </a:t>
            </a:r>
            <a:r>
              <a:rPr lang="ko-KR" altLang="en-US" sz="1600" dirty="0" smtClean="0">
                <a:solidFill>
                  <a:schemeClr val="tx1"/>
                </a:solidFill>
              </a:rPr>
              <a:t>마이 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459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마이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432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7724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4"/>
          <a:stretch/>
        </p:blipFill>
        <p:spPr bwMode="auto">
          <a:xfrm>
            <a:off x="1413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413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5856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12160" y="2314327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1876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379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02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32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035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11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68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131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59336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구분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162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1723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23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76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06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411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6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6843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1475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5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0"/>
          <a:stretch/>
        </p:blipFill>
        <p:spPr bwMode="auto">
          <a:xfrm>
            <a:off x="1451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844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059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64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4544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1454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39025" y="297108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6002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269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42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6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1569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1969095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3488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2701643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3468118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2023-07-27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2023-08-19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3"/>
          <a:stretch/>
        </p:blipFill>
        <p:spPr bwMode="auto">
          <a:xfrm>
            <a:off x="2758595" y="3728176"/>
            <a:ext cx="3774280" cy="23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9964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1708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11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443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17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95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863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0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</a:t>
            </a:r>
            <a:r>
              <a:rPr lang="ko-KR" altLang="en-US" sz="800" dirty="0" smtClean="0"/>
              <a:t> 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5844" y="2772461"/>
            <a:ext cx="4398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4"/>
          <a:stretch/>
        </p:blipFill>
        <p:spPr bwMode="auto">
          <a:xfrm>
            <a:off x="1513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상품 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9061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701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40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947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66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565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200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323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5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28620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 상품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16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3"/>
          <a:stretch/>
        </p:blipFill>
        <p:spPr bwMode="auto">
          <a:xfrm>
            <a:off x="1438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550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유형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2891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0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48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상품 구분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32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80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60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3452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547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18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55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714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714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714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722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694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964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415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1320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5187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지점등록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  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545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184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78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67025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9"/>
          <a:stretch/>
        </p:blipFill>
        <p:spPr bwMode="auto">
          <a:xfrm>
            <a:off x="1440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51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978182" y="2653846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0"/>
          <a:stretch/>
        </p:blipFill>
        <p:spPr bwMode="auto">
          <a:xfrm>
            <a:off x="1413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6210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669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670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670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09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9875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95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기프트</a:t>
            </a:r>
            <a:r>
              <a:rPr lang="ko-KR" altLang="en-US" sz="1000" dirty="0" smtClean="0"/>
              <a:t> 카드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 </a:t>
            </a:r>
            <a:r>
              <a:rPr lang="ko-KR" altLang="en-US" sz="1000" dirty="0"/>
              <a:t>이용안내 </a:t>
            </a:r>
            <a:r>
              <a:rPr lang="en-US" altLang="ko-KR" sz="1000" dirty="0"/>
              <a:t>]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온라인</a:t>
            </a:r>
            <a:r>
              <a:rPr lang="en-US" altLang="ko-KR" sz="1000" dirty="0"/>
              <a:t>(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/App)</a:t>
            </a:r>
            <a:r>
              <a:rPr lang="ko-KR" altLang="en-US" sz="1000" dirty="0"/>
              <a:t>에서 운영 하는 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㈜</a:t>
            </a:r>
            <a:r>
              <a:rPr lang="ko-KR" altLang="en-US" sz="1000" dirty="0" err="1"/>
              <a:t>한국페이즈서비스를</a:t>
            </a:r>
            <a:r>
              <a:rPr lang="ko-KR" altLang="en-US" sz="1000" dirty="0"/>
              <a:t> 통해 발행 및 운영 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주중</a:t>
            </a:r>
            <a:r>
              <a:rPr lang="en-US" altLang="ko-KR" sz="1000" dirty="0"/>
              <a:t>/</a:t>
            </a:r>
            <a:r>
              <a:rPr lang="ko-KR" altLang="en-US" sz="1000" dirty="0"/>
              <a:t>주말 </a:t>
            </a:r>
            <a:r>
              <a:rPr lang="ko-KR" altLang="en-US" sz="1000" dirty="0" err="1"/>
              <a:t>제한없이</a:t>
            </a:r>
            <a:r>
              <a:rPr lang="ko-KR" altLang="en-US" sz="1000" dirty="0"/>
              <a:t>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영화티켓</a:t>
            </a:r>
            <a:r>
              <a:rPr lang="en-US" altLang="ko-KR" sz="1000" dirty="0"/>
              <a:t>(</a:t>
            </a:r>
            <a:r>
              <a:rPr lang="ko-KR" altLang="en-US" sz="1000" dirty="0"/>
              <a:t>온</a:t>
            </a:r>
            <a:r>
              <a:rPr lang="en-US" altLang="ko-KR" sz="1000" dirty="0"/>
              <a:t>/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 </a:t>
            </a:r>
            <a:r>
              <a:rPr lang="ko-KR" altLang="en-US" sz="1000" dirty="0"/>
              <a:t>및 매점</a:t>
            </a:r>
            <a:r>
              <a:rPr lang="en-US" altLang="ko-KR" sz="1000" dirty="0"/>
              <a:t>(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상품 구매 시 사용 가능합니다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금액 분할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 후 잔액은 유효기간 내 재사용이 가능합니다</a:t>
            </a:r>
            <a:r>
              <a:rPr lang="en-US" altLang="ko-KR" sz="1000" dirty="0" smtClean="0"/>
              <a:t>..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20000                                 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95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366                                     </a:t>
            </a:r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44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6261" r="65331" b="57939"/>
          <a:stretch/>
        </p:blipFill>
        <p:spPr bwMode="auto">
          <a:xfrm>
            <a:off x="2026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8627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781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717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724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732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740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00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964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427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5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493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4516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로그이신 보이는 메인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62114" y="2919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상영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</a:t>
            </a:r>
            <a:r>
              <a:rPr lang="ko-KR" altLang="en-US" sz="400" dirty="0" smtClean="0"/>
              <a:t> </a:t>
            </a:r>
            <a:r>
              <a:rPr lang="ko-KR" altLang="en-US" sz="400" dirty="0"/>
              <a:t>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315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7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0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7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28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641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8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3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56248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92317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259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30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3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84748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78413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1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0101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17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97802"/>
              </p:ext>
            </p:extLst>
          </p:nvPr>
        </p:nvGraphicFramePr>
        <p:xfrm>
          <a:off x="6948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362506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8159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화면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8188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267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2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78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40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136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986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12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639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65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870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355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56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93318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없음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10862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571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571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563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11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96989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94" name="TextBox 93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7" name="TextBox 96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9" name="TextBox 98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 종류가 너무 적습니다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영화관이 너무 더럽습니다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직원분</a:t>
            </a:r>
            <a:r>
              <a:rPr lang="ko-KR" altLang="en-US" sz="700" dirty="0" smtClean="0"/>
              <a:t> 감사합니다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</a:t>
            </a:r>
            <a:r>
              <a:rPr lang="ko-KR" altLang="en-US" sz="700" dirty="0" err="1" smtClean="0"/>
              <a:t>대전중앙로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4" name="TextBox 123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7" name="직사각형 146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6923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643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492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018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801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681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81885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554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답변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1876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48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75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304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0029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지점수정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유</a:t>
            </a:r>
            <a:r>
              <a:rPr lang="ko-KR" altLang="en-US" sz="1000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센트럴프라자</a:t>
            </a:r>
            <a:r>
              <a:rPr lang="ko-KR" altLang="en-US" sz="800" dirty="0"/>
              <a:t> </a:t>
            </a:r>
            <a:r>
              <a:rPr lang="en-US" altLang="ko-KR" sz="800" dirty="0"/>
              <a:t>5</a:t>
            </a:r>
            <a:r>
              <a:rPr lang="ko-KR" altLang="en-US" sz="800" dirty="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8017" y="3739016"/>
            <a:ext cx="141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대전광역시 유성구 </a:t>
            </a:r>
            <a:r>
              <a:rPr lang="ko-KR" altLang="en-US" sz="800" dirty="0" err="1"/>
              <a:t>계룡로</a:t>
            </a:r>
            <a:r>
              <a:rPr lang="en-US" altLang="ko-KR" sz="800" dirty="0"/>
              <a:t>132</a:t>
            </a:r>
            <a:r>
              <a:rPr lang="ko-KR" altLang="en-US" sz="800" dirty="0" err="1"/>
              <a:t>번길</a:t>
            </a:r>
            <a:r>
              <a:rPr lang="ko-KR" altLang="en-US" sz="800" dirty="0"/>
              <a:t> </a:t>
            </a:r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599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649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695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82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58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416671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감사합니다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해당 직원과 내부에 전달하도록 하겠습니다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7508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3564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98291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 bwMode="auto">
          <a:xfrm>
            <a:off x="1413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64595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440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90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364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38085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6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96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65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8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9885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등록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1760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55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51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746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41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64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93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66222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6"/>
          <a:stretch/>
        </p:blipFill>
        <p:spPr bwMode="auto">
          <a:xfrm>
            <a:off x="1489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8559" y="280952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802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상세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363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895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84713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없습니다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2023-05-09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2023-12-31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4385" r="2518" b="15304"/>
          <a:stretch/>
        </p:blipFill>
        <p:spPr bwMode="auto">
          <a:xfrm>
            <a:off x="2693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35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7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4357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9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32197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수정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734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734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413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720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952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7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08507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영화등록이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3943" y="2242821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영화등록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044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1431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32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48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90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72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7167"/>
              </p:ext>
            </p:extLst>
          </p:nvPr>
        </p:nvGraphicFramePr>
        <p:xfrm>
          <a:off x="6948263" y="3097"/>
          <a:ext cx="2111351" cy="66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48410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0498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9535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19433"/>
                  </a:ext>
                </a:extLst>
              </a:tr>
              <a:tr h="286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9938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77451"/>
                  </a:ext>
                </a:extLst>
              </a:tr>
              <a:tr h="374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388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영화등록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60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382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60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689865" y="415981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0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553356" y="511172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53356" y="551837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561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61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6369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9640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863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2" name="그룹 51"/>
          <p:cNvGrpSpPr/>
          <p:nvPr/>
        </p:nvGrpSpPr>
        <p:grpSpPr>
          <a:xfrm>
            <a:off x="1295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34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79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327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327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24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314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3743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4197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1873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5177" y="22015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 상세페이지</a:t>
            </a:r>
            <a:endParaRPr lang="ko-KR" altLang="en-US" sz="1600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996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547664" y="1971445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06008"/>
              </p:ext>
            </p:extLst>
          </p:nvPr>
        </p:nvGraphicFramePr>
        <p:xfrm>
          <a:off x="6948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8617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올여름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세상이 살아 숨 쉰다</a:t>
            </a:r>
            <a:br>
              <a:rPr lang="ko-KR" altLang="en-US" sz="1000" dirty="0"/>
            </a:br>
            <a:r>
              <a:rPr lang="ko-KR" altLang="en-US" sz="1000" dirty="0"/>
              <a:t>불</a:t>
            </a:r>
            <a:r>
              <a:rPr lang="en-US" altLang="ko-KR" sz="1000" dirty="0"/>
              <a:t>, </a:t>
            </a:r>
            <a:r>
              <a:rPr lang="ko-KR" altLang="en-US" sz="1000" dirty="0"/>
              <a:t>물</a:t>
            </a:r>
            <a:r>
              <a:rPr lang="en-US" altLang="ko-KR" sz="1000" dirty="0"/>
              <a:t>, </a:t>
            </a:r>
            <a:r>
              <a:rPr lang="ko-KR" altLang="en-US" sz="1000" dirty="0"/>
              <a:t>공기</a:t>
            </a:r>
            <a:r>
              <a:rPr lang="en-US" altLang="ko-KR" sz="1000" dirty="0"/>
              <a:t>, </a:t>
            </a:r>
            <a:r>
              <a:rPr lang="ko-KR" altLang="en-US" sz="1000" dirty="0"/>
              <a:t>흙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원소들이 살고 있는 ‘</a:t>
            </a:r>
            <a:r>
              <a:rPr lang="ko-KR" altLang="en-US" sz="1000" dirty="0" err="1"/>
              <a:t>엘리멘트</a:t>
            </a:r>
            <a:r>
              <a:rPr lang="ko-KR" altLang="en-US" sz="1000" dirty="0"/>
              <a:t> 시티’</a:t>
            </a:r>
            <a:br>
              <a:rPr lang="ko-KR" altLang="en-US" sz="1000" dirty="0"/>
            </a:br>
            <a:r>
              <a:rPr lang="ko-KR" altLang="en-US" sz="1000" dirty="0"/>
              <a:t>재치 있고 불처럼 열정 넘치는 ‘</a:t>
            </a:r>
            <a:r>
              <a:rPr lang="ko-KR" altLang="en-US" sz="1000" dirty="0" err="1"/>
              <a:t>앰버</a:t>
            </a:r>
            <a:r>
              <a:rPr lang="en-US" altLang="ko-KR" sz="1000" dirty="0"/>
              <a:t>'</a:t>
            </a:r>
            <a:r>
              <a:rPr lang="ko-KR" altLang="en-US" sz="1000" dirty="0"/>
              <a:t>는 어느 날 우연히</a:t>
            </a:r>
            <a:br>
              <a:rPr lang="ko-KR" altLang="en-US" sz="1000" dirty="0"/>
            </a:br>
            <a:r>
              <a:rPr lang="ko-KR" altLang="en-US" sz="1000" dirty="0"/>
              <a:t>유쾌하고 감성적이며 물 흐르듯 사는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웨이드</a:t>
            </a:r>
            <a:r>
              <a:rPr lang="en-US" altLang="ko-KR" sz="1000" dirty="0"/>
              <a:t>'</a:t>
            </a:r>
            <a:r>
              <a:rPr lang="ko-KR" altLang="en-US" sz="1000" dirty="0"/>
              <a:t>를 만나 특별한 우정을 쌓으며</a:t>
            </a:r>
            <a:r>
              <a:rPr lang="en-US" altLang="ko-KR" sz="1000" dirty="0"/>
              <a:t>,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지금껏 믿어온 모든 것들이 흔들리는 새로운 경험을 하게 되는데</a:t>
            </a:r>
            <a:r>
              <a:rPr lang="en-US" altLang="ko-KR" sz="1000" dirty="0"/>
              <a:t>...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7" y="1936428"/>
            <a:ext cx="1944000" cy="25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60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109                            </a:t>
            </a:r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860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피터</a:t>
            </a:r>
            <a:r>
              <a:rPr lang="ko-KR" altLang="en-US" sz="1000" dirty="0" smtClean="0"/>
              <a:t> 손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60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2023-06-14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2023-10-30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860030" y="413373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레아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루이스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마무두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아티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3284566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414674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4" name="TextBox 73"/>
          <p:cNvSpPr txBox="1"/>
          <p:nvPr/>
        </p:nvSpPr>
        <p:spPr>
          <a:xfrm>
            <a:off x="5014359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6489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1296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472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309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309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37190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7827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513813" y="2153885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13813" y="4304129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434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7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9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54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5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6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33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3960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5287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614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1547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5024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3216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059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761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6529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463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3355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99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38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96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4843</Words>
  <Application>Microsoft Office PowerPoint</Application>
  <PresentationFormat>화면 슬라이드 쇼(4:3)</PresentationFormat>
  <Paragraphs>2322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admin</cp:lastModifiedBy>
  <cp:revision>123</cp:revision>
  <dcterms:created xsi:type="dcterms:W3CDTF">2023-07-01T10:17:55Z</dcterms:created>
  <dcterms:modified xsi:type="dcterms:W3CDTF">2023-07-03T07:38:53Z</dcterms:modified>
</cp:coreProperties>
</file>